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2" r:id="rId4"/>
    <p:sldId id="263" r:id="rId5"/>
    <p:sldId id="258" r:id="rId6"/>
    <p:sldId id="261" r:id="rId7"/>
    <p:sldId id="260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6941" autoAdjust="0"/>
  </p:normalViewPr>
  <p:slideViewPr>
    <p:cSldViewPr>
      <p:cViewPr varScale="1">
        <p:scale>
          <a:sx n="71" d="100"/>
          <a:sy n="71" d="100"/>
        </p:scale>
        <p:origin x="-12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2836912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C00000"/>
                </a:solidFill>
              </a:rPr>
              <a:t>ДЕЛЕНИЕ НА ДЕСЯТИЧНУЮ ДРОБЬ</a:t>
            </a:r>
            <a:endParaRPr lang="ru-RU" sz="66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373216"/>
            <a:ext cx="6984776" cy="882959"/>
          </a:xfrm>
        </p:spPr>
        <p:txBody>
          <a:bodyPr>
            <a:noAutofit/>
          </a:bodyPr>
          <a:lstStyle/>
          <a:p>
            <a:pPr algn="l"/>
            <a:r>
              <a:rPr lang="ru-RU" b="1" dirty="0">
                <a:solidFill>
                  <a:prstClr val="black"/>
                </a:solidFill>
                <a:ea typeface="+mj-ea"/>
                <a:cs typeface="+mj-cs"/>
              </a:rPr>
              <a:t>УРОК №</a:t>
            </a:r>
            <a:r>
              <a:rPr lang="ru-RU" b="1" dirty="0" smtClean="0">
                <a:solidFill>
                  <a:prstClr val="black"/>
                </a:solidFill>
                <a:ea typeface="+mj-ea"/>
                <a:cs typeface="+mj-cs"/>
              </a:rPr>
              <a:t>130 </a:t>
            </a:r>
            <a:endParaRPr lang="ru-RU" b="1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algn="l"/>
            <a:r>
              <a:rPr lang="ru-RU" dirty="0" smtClean="0">
                <a:solidFill>
                  <a:prstClr val="black"/>
                </a:solidFill>
                <a:ea typeface="+mj-ea"/>
                <a:cs typeface="+mj-cs"/>
              </a:rPr>
              <a:t>Математика, 5 класс</a:t>
            </a:r>
            <a:endParaRPr lang="ru-RU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algn="l"/>
            <a:r>
              <a:rPr lang="ru-RU" dirty="0" smtClean="0">
                <a:solidFill>
                  <a:prstClr val="black"/>
                </a:solidFill>
                <a:ea typeface="+mj-ea"/>
                <a:cs typeface="+mj-cs"/>
              </a:rPr>
              <a:t>Автор: Ткаченко Ольга Викторовна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363417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Улыбающееся лицо 29"/>
          <p:cNvSpPr/>
          <p:nvPr/>
        </p:nvSpPr>
        <p:spPr>
          <a:xfrm rot="1071368">
            <a:off x="3124271" y="1262728"/>
            <a:ext cx="2971490" cy="282234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УСТНЫЙ СЧЕТ: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533728"/>
              </p:ext>
            </p:extLst>
          </p:nvPr>
        </p:nvGraphicFramePr>
        <p:xfrm>
          <a:off x="323528" y="1844824"/>
          <a:ext cx="158417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</a:tblGrid>
              <a:tr h="504056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4.2 : 2.1 =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410183"/>
              </p:ext>
            </p:extLst>
          </p:nvPr>
        </p:nvGraphicFramePr>
        <p:xfrm>
          <a:off x="1979712" y="1772816"/>
          <a:ext cx="64439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396"/>
              </a:tblGrid>
              <a:tr h="586864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ru-RU" sz="3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174875"/>
              </p:ext>
            </p:extLst>
          </p:nvPr>
        </p:nvGraphicFramePr>
        <p:xfrm>
          <a:off x="467544" y="2708920"/>
          <a:ext cx="158417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</a:tblGrid>
              <a:tr h="504056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4.2 : 1.4 =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166722"/>
              </p:ext>
            </p:extLst>
          </p:nvPr>
        </p:nvGraphicFramePr>
        <p:xfrm>
          <a:off x="323528" y="3501008"/>
          <a:ext cx="158417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</a:tblGrid>
              <a:tr h="504056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7.1 : 10 =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354887"/>
              </p:ext>
            </p:extLst>
          </p:nvPr>
        </p:nvGraphicFramePr>
        <p:xfrm>
          <a:off x="179512" y="4221088"/>
          <a:ext cx="158417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</a:tblGrid>
              <a:tr h="504056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5.6 : 7 =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899417"/>
              </p:ext>
            </p:extLst>
          </p:nvPr>
        </p:nvGraphicFramePr>
        <p:xfrm>
          <a:off x="467544" y="4941168"/>
          <a:ext cx="187220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</a:tblGrid>
              <a:tr h="504056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65.2 Х 0.1 =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787080"/>
              </p:ext>
            </p:extLst>
          </p:nvPr>
        </p:nvGraphicFramePr>
        <p:xfrm>
          <a:off x="5724128" y="3645024"/>
          <a:ext cx="158417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</a:tblGrid>
              <a:tr h="504056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1.8 : 9 =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519854"/>
              </p:ext>
            </p:extLst>
          </p:nvPr>
        </p:nvGraphicFramePr>
        <p:xfrm>
          <a:off x="395536" y="5733256"/>
          <a:ext cx="187220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</a:tblGrid>
              <a:tr h="504056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4.1 Х 5 =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514346"/>
              </p:ext>
            </p:extLst>
          </p:nvPr>
        </p:nvGraphicFramePr>
        <p:xfrm>
          <a:off x="5940152" y="1988840"/>
          <a:ext cx="187220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</a:tblGrid>
              <a:tr h="504056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1.1 Х 0.7 =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834648"/>
              </p:ext>
            </p:extLst>
          </p:nvPr>
        </p:nvGraphicFramePr>
        <p:xfrm>
          <a:off x="6156176" y="2824412"/>
          <a:ext cx="1944216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</a:tblGrid>
              <a:tr h="792088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2.5 Х 0.4 =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472366"/>
              </p:ext>
            </p:extLst>
          </p:nvPr>
        </p:nvGraphicFramePr>
        <p:xfrm>
          <a:off x="5796136" y="6165304"/>
          <a:ext cx="187220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</a:tblGrid>
              <a:tr h="504056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4.55 Х 10 =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36343"/>
              </p:ext>
            </p:extLst>
          </p:nvPr>
        </p:nvGraphicFramePr>
        <p:xfrm>
          <a:off x="4644008" y="4581128"/>
          <a:ext cx="187220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</a:tblGrid>
              <a:tr h="504056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0.72 : 0.8 =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215055"/>
              </p:ext>
            </p:extLst>
          </p:nvPr>
        </p:nvGraphicFramePr>
        <p:xfrm>
          <a:off x="4283968" y="5373216"/>
          <a:ext cx="288032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</a:tblGrid>
              <a:tr h="504056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0.888 : 0.04 =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571846"/>
              </p:ext>
            </p:extLst>
          </p:nvPr>
        </p:nvGraphicFramePr>
        <p:xfrm>
          <a:off x="2051720" y="2636912"/>
          <a:ext cx="57238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388"/>
              </a:tblGrid>
              <a:tr h="586864">
                <a:tc>
                  <a:txBody>
                    <a:bodyPr/>
                    <a:lstStyle/>
                    <a:p>
                      <a:r>
                        <a:rPr lang="ru-RU" sz="360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ru-RU" sz="3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631893"/>
              </p:ext>
            </p:extLst>
          </p:nvPr>
        </p:nvGraphicFramePr>
        <p:xfrm>
          <a:off x="1835696" y="3429000"/>
          <a:ext cx="93610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</a:tblGrid>
              <a:tr h="586864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C00000"/>
                          </a:solidFill>
                        </a:rPr>
                        <a:t>0.71</a:t>
                      </a:r>
                      <a:endParaRPr lang="ru-RU" sz="3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971082"/>
              </p:ext>
            </p:extLst>
          </p:nvPr>
        </p:nvGraphicFramePr>
        <p:xfrm>
          <a:off x="1619672" y="4149080"/>
          <a:ext cx="93610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</a:tblGrid>
              <a:tr h="586864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C00000"/>
                          </a:solidFill>
                        </a:rPr>
                        <a:t>0.8</a:t>
                      </a:r>
                      <a:endParaRPr lang="ru-RU" sz="3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237562"/>
              </p:ext>
            </p:extLst>
          </p:nvPr>
        </p:nvGraphicFramePr>
        <p:xfrm>
          <a:off x="2267744" y="4869160"/>
          <a:ext cx="108012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</a:tblGrid>
              <a:tr h="586864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C00000"/>
                          </a:solidFill>
                        </a:rPr>
                        <a:t>6.52</a:t>
                      </a:r>
                      <a:endParaRPr lang="ru-RU" sz="3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254331"/>
              </p:ext>
            </p:extLst>
          </p:nvPr>
        </p:nvGraphicFramePr>
        <p:xfrm>
          <a:off x="1979712" y="5661248"/>
          <a:ext cx="100811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</a:tblGrid>
              <a:tr h="586864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C00000"/>
                          </a:solidFill>
                        </a:rPr>
                        <a:t>20.5</a:t>
                      </a:r>
                      <a:endParaRPr lang="ru-RU" sz="3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190613"/>
              </p:ext>
            </p:extLst>
          </p:nvPr>
        </p:nvGraphicFramePr>
        <p:xfrm>
          <a:off x="7740352" y="1916832"/>
          <a:ext cx="122413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</a:tblGrid>
              <a:tr h="568072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C00000"/>
                          </a:solidFill>
                        </a:rPr>
                        <a:t>0.77</a:t>
                      </a:r>
                      <a:endParaRPr lang="ru-RU" sz="3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964280"/>
              </p:ext>
            </p:extLst>
          </p:nvPr>
        </p:nvGraphicFramePr>
        <p:xfrm>
          <a:off x="8172400" y="2708920"/>
          <a:ext cx="648072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</a:tblGrid>
              <a:tr h="864096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ru-RU" sz="3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469580"/>
              </p:ext>
            </p:extLst>
          </p:nvPr>
        </p:nvGraphicFramePr>
        <p:xfrm>
          <a:off x="7020272" y="3645024"/>
          <a:ext cx="108012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</a:tblGrid>
              <a:tr h="586864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C00000"/>
                          </a:solidFill>
                        </a:rPr>
                        <a:t>0.2</a:t>
                      </a:r>
                      <a:endParaRPr lang="ru-RU" sz="3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453876"/>
              </p:ext>
            </p:extLst>
          </p:nvPr>
        </p:nvGraphicFramePr>
        <p:xfrm>
          <a:off x="6444208" y="4509120"/>
          <a:ext cx="93610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</a:tblGrid>
              <a:tr h="586864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C00000"/>
                          </a:solidFill>
                        </a:rPr>
                        <a:t>0.9</a:t>
                      </a:r>
                      <a:endParaRPr lang="ru-RU" sz="3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681087"/>
              </p:ext>
            </p:extLst>
          </p:nvPr>
        </p:nvGraphicFramePr>
        <p:xfrm>
          <a:off x="6660232" y="5301208"/>
          <a:ext cx="115212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</a:tblGrid>
              <a:tr h="586864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C00000"/>
                          </a:solidFill>
                        </a:rPr>
                        <a:t>22.2</a:t>
                      </a:r>
                      <a:endParaRPr lang="ru-RU" sz="3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875592"/>
              </p:ext>
            </p:extLst>
          </p:nvPr>
        </p:nvGraphicFramePr>
        <p:xfrm>
          <a:off x="7596336" y="6093296"/>
          <a:ext cx="100811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</a:tblGrid>
              <a:tr h="586864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C00000"/>
                          </a:solidFill>
                        </a:rPr>
                        <a:t>45.5</a:t>
                      </a:r>
                      <a:endParaRPr lang="ru-RU" sz="3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Блок-схема: память с посл. доступом 30"/>
          <p:cNvSpPr/>
          <p:nvPr/>
        </p:nvSpPr>
        <p:spPr>
          <a:xfrm rot="19858988">
            <a:off x="-113288" y="3307873"/>
            <a:ext cx="4416755" cy="1788011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МОЛОДЦЫ!!!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25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Улыбающееся лицо 29"/>
          <p:cNvSpPr/>
          <p:nvPr/>
        </p:nvSpPr>
        <p:spPr>
          <a:xfrm rot="1071368">
            <a:off x="3124271" y="1262728"/>
            <a:ext cx="2971490" cy="282234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УСТНЫЙ СЧЕТ: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318075"/>
              </p:ext>
            </p:extLst>
          </p:nvPr>
        </p:nvGraphicFramePr>
        <p:xfrm>
          <a:off x="97201" y="1830720"/>
          <a:ext cx="2016224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</a:tblGrid>
              <a:tr h="504056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56.65 : 0.1 =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842087"/>
              </p:ext>
            </p:extLst>
          </p:nvPr>
        </p:nvGraphicFramePr>
        <p:xfrm>
          <a:off x="2095089" y="1661200"/>
          <a:ext cx="1296144" cy="71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</a:tblGrid>
              <a:tr h="712088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C00000"/>
                          </a:solidFill>
                        </a:rPr>
                        <a:t>566,1</a:t>
                      </a:r>
                      <a:endParaRPr lang="ru-RU" sz="3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50246"/>
              </p:ext>
            </p:extLst>
          </p:nvPr>
        </p:nvGraphicFramePr>
        <p:xfrm>
          <a:off x="107504" y="2708920"/>
          <a:ext cx="19442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</a:tblGrid>
              <a:tr h="504056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12.13 : 0.01 =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046418"/>
              </p:ext>
            </p:extLst>
          </p:nvPr>
        </p:nvGraphicFramePr>
        <p:xfrm>
          <a:off x="179512" y="3501008"/>
          <a:ext cx="230425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</a:tblGrid>
              <a:tr h="504056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4.876 : 0,1 =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160158"/>
              </p:ext>
            </p:extLst>
          </p:nvPr>
        </p:nvGraphicFramePr>
        <p:xfrm>
          <a:off x="5940152" y="1988840"/>
          <a:ext cx="187220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</a:tblGrid>
              <a:tr h="504056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54,6 Х 10 =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249883"/>
              </p:ext>
            </p:extLst>
          </p:nvPr>
        </p:nvGraphicFramePr>
        <p:xfrm>
          <a:off x="5652120" y="3212976"/>
          <a:ext cx="1944216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</a:tblGrid>
              <a:tr h="792088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12,3 Х 100 =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877470"/>
              </p:ext>
            </p:extLst>
          </p:nvPr>
        </p:nvGraphicFramePr>
        <p:xfrm>
          <a:off x="5076056" y="4271458"/>
          <a:ext cx="231694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6946"/>
              </a:tblGrid>
              <a:tr h="504056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4,876</a:t>
                      </a:r>
                      <a:r>
                        <a:rPr lang="ru-RU" sz="28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Х 10 =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917298"/>
              </p:ext>
            </p:extLst>
          </p:nvPr>
        </p:nvGraphicFramePr>
        <p:xfrm>
          <a:off x="2051720" y="2636912"/>
          <a:ext cx="122413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</a:tblGrid>
              <a:tr h="586864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C00000"/>
                          </a:solidFill>
                        </a:rPr>
                        <a:t>1213</a:t>
                      </a:r>
                      <a:endParaRPr lang="ru-RU" sz="3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062181"/>
              </p:ext>
            </p:extLst>
          </p:nvPr>
        </p:nvGraphicFramePr>
        <p:xfrm>
          <a:off x="2195736" y="3501008"/>
          <a:ext cx="18002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</a:tblGrid>
              <a:tr h="586864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C00000"/>
                          </a:solidFill>
                        </a:rPr>
                        <a:t>48,76</a:t>
                      </a:r>
                      <a:endParaRPr lang="ru-RU" sz="3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800267"/>
              </p:ext>
            </p:extLst>
          </p:nvPr>
        </p:nvGraphicFramePr>
        <p:xfrm>
          <a:off x="7740352" y="1916832"/>
          <a:ext cx="122413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</a:tblGrid>
              <a:tr h="568072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C00000"/>
                          </a:solidFill>
                        </a:rPr>
                        <a:t>546</a:t>
                      </a:r>
                      <a:endParaRPr lang="ru-RU" sz="3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673549"/>
              </p:ext>
            </p:extLst>
          </p:nvPr>
        </p:nvGraphicFramePr>
        <p:xfrm>
          <a:off x="7524328" y="3140968"/>
          <a:ext cx="1296144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</a:tblGrid>
              <a:tr h="864096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C00000"/>
                          </a:solidFill>
                        </a:rPr>
                        <a:t>1230</a:t>
                      </a:r>
                      <a:endParaRPr lang="ru-RU" sz="3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742630"/>
              </p:ext>
            </p:extLst>
          </p:nvPr>
        </p:nvGraphicFramePr>
        <p:xfrm>
          <a:off x="7308304" y="4208099"/>
          <a:ext cx="144016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</a:tblGrid>
              <a:tr h="586864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C00000"/>
                          </a:solidFill>
                        </a:rPr>
                        <a:t>48,76</a:t>
                      </a:r>
                      <a:endParaRPr lang="ru-RU" sz="3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Блок-схема: память с посл. доступом 30"/>
          <p:cNvSpPr/>
          <p:nvPr/>
        </p:nvSpPr>
        <p:spPr>
          <a:xfrm rot="20942900">
            <a:off x="957209" y="4666722"/>
            <a:ext cx="4416755" cy="1788011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МОЛОДЦЫ!!!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7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Прочитайте вывод учебника стр.220: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91" t="18134" b="31731"/>
          <a:stretch/>
        </p:blipFill>
        <p:spPr bwMode="auto">
          <a:xfrm>
            <a:off x="243002" y="1915304"/>
            <a:ext cx="8706335" cy="4718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0805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7864" y="269972"/>
            <a:ext cx="3460164" cy="1015596"/>
          </a:xfrm>
        </p:spPr>
        <p:txBody>
          <a:bodyPr/>
          <a:lstStyle/>
          <a:p>
            <a:r>
              <a:rPr lang="ru-RU" b="1" dirty="0" smtClean="0"/>
              <a:t>№1457: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276" t="36962" r="3910" b="35416"/>
          <a:stretch/>
        </p:blipFill>
        <p:spPr bwMode="auto">
          <a:xfrm>
            <a:off x="395536" y="1653265"/>
            <a:ext cx="8453650" cy="30903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 descr="C:\Users\Оля\Desktop\С телефона\ватцап\IMG-20151208-WA002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3" t="24653" r="23172" b="20972"/>
          <a:stretch/>
        </p:blipFill>
        <p:spPr bwMode="auto">
          <a:xfrm rot="315124">
            <a:off x="1922060" y="1000547"/>
            <a:ext cx="54006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81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Оля\Desktop\С телефона\ватцап\IMG-20151230-WA00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47" b="17781"/>
          <a:stretch/>
        </p:blipFill>
        <p:spPr bwMode="auto">
          <a:xfrm rot="20791019">
            <a:off x="1245003" y="1643978"/>
            <a:ext cx="403099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7864" y="269972"/>
            <a:ext cx="3460164" cy="1015596"/>
          </a:xfrm>
        </p:spPr>
        <p:txBody>
          <a:bodyPr/>
          <a:lstStyle/>
          <a:p>
            <a:r>
              <a:rPr lang="ru-RU" b="1" dirty="0" smtClean="0"/>
              <a:t>ЗАДАЧА:</a:t>
            </a:r>
            <a:endParaRPr lang="ru-RU" b="1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79512" y="3530396"/>
            <a:ext cx="8964488" cy="387640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 НЕПРОЗРАЧНОМ МЕШКЕ ЛЕЖАТ ПЯТЬ БЕЛЫХ И ДВА ЧЕРНЫХ ШАРА. КАКОЕ НАИМЕНЬШЕЕ  ЧИСЛО ШАРОВ НАДО ВЫТАЩИТЬ, ЧТОБЫ СРЕДИ НИХ ОКАЗАЛСЯ ОДИН БЕЛЫЙ И ОДИН ЧЕРНЫЙ ? </a:t>
            </a:r>
            <a:endParaRPr lang="ru-RU" sz="3200" dirty="0"/>
          </a:p>
        </p:txBody>
      </p:sp>
      <p:sp>
        <p:nvSpPr>
          <p:cNvPr id="5" name="Овал 4"/>
          <p:cNvSpPr/>
          <p:nvPr/>
        </p:nvSpPr>
        <p:spPr>
          <a:xfrm>
            <a:off x="5724128" y="1549286"/>
            <a:ext cx="822666" cy="117481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076056" y="2773172"/>
            <a:ext cx="648072" cy="1080120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891652" y="1268760"/>
            <a:ext cx="789308" cy="1299784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860825" y="1723492"/>
            <a:ext cx="892458" cy="13404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222758" y="2803612"/>
            <a:ext cx="648072" cy="108012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135926" y="2724098"/>
            <a:ext cx="648072" cy="1080120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424273" y="1723492"/>
            <a:ext cx="819708" cy="1080120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Оля\Desktop\С телефона\ватцап\IMG-20151208-WA002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3" t="24653" r="23172" b="20972"/>
          <a:stretch/>
        </p:blipFill>
        <p:spPr bwMode="auto">
          <a:xfrm rot="315124">
            <a:off x="2543681" y="738406"/>
            <a:ext cx="54006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Блок-схема: память с посл. доступом 5"/>
          <p:cNvSpPr/>
          <p:nvPr/>
        </p:nvSpPr>
        <p:spPr>
          <a:xfrm rot="20876020">
            <a:off x="1153822" y="2812756"/>
            <a:ext cx="2308036" cy="1667526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91294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Оля\Desktop\С телефона\ватцап\IMG-20151230-WA00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47" b="17781"/>
          <a:stretch/>
        </p:blipFill>
        <p:spPr bwMode="auto">
          <a:xfrm rot="20791019">
            <a:off x="1245003" y="1643978"/>
            <a:ext cx="403099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7864" y="269972"/>
            <a:ext cx="3460164" cy="1015596"/>
          </a:xfrm>
        </p:spPr>
        <p:txBody>
          <a:bodyPr/>
          <a:lstStyle/>
          <a:p>
            <a:r>
              <a:rPr lang="ru-RU" b="1" dirty="0" smtClean="0"/>
              <a:t>ЗАДАЧА:</a:t>
            </a:r>
            <a:endParaRPr lang="ru-RU" b="1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-7244" y="3438705"/>
            <a:ext cx="9151244" cy="387640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 НЕПРОЗРАЧНОМ МЕШКЕ ЛЕЖАТ ПЯТЬ БЕЛЫХ И ДВА ЧЕРНЫХ ШАРА. КАКОЕ НАИМЕНЬШЕЕ  ЧИСЛО ШАРОВ НАДО ВЫТАЩИТЬ, ЧТОБЫ СРЕДИ НИХ НАВЕРНЯКА БЫЛО ТРИ БЕЛЫХ И ОДИН ЧЕРНЫЙ? </a:t>
            </a:r>
            <a:endParaRPr lang="ru-RU" sz="3200" dirty="0"/>
          </a:p>
        </p:txBody>
      </p:sp>
      <p:sp>
        <p:nvSpPr>
          <p:cNvPr id="5" name="Овал 4"/>
          <p:cNvSpPr/>
          <p:nvPr/>
        </p:nvSpPr>
        <p:spPr>
          <a:xfrm>
            <a:off x="5724128" y="1549286"/>
            <a:ext cx="822666" cy="117481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076056" y="2773172"/>
            <a:ext cx="648072" cy="1080120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891652" y="1268760"/>
            <a:ext cx="789308" cy="1299784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860825" y="1723492"/>
            <a:ext cx="892458" cy="13404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222758" y="2803612"/>
            <a:ext cx="648072" cy="108012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135926" y="2724098"/>
            <a:ext cx="648072" cy="1080120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424273" y="1723492"/>
            <a:ext cx="819708" cy="1080120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Оля\Desktop\С телефона\ватцап\IMG-20151208-WA002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3" t="24653" r="23172" b="20972"/>
          <a:stretch/>
        </p:blipFill>
        <p:spPr bwMode="auto">
          <a:xfrm rot="315124">
            <a:off x="2863626" y="772095"/>
            <a:ext cx="54006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Блок-схема: память с посл. доступом 5"/>
          <p:cNvSpPr/>
          <p:nvPr/>
        </p:nvSpPr>
        <p:spPr>
          <a:xfrm rot="20876020">
            <a:off x="945674" y="2555497"/>
            <a:ext cx="2308036" cy="1667526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91294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Блок-схема: память с посл. доступом 4"/>
          <p:cNvSpPr/>
          <p:nvPr/>
        </p:nvSpPr>
        <p:spPr>
          <a:xfrm>
            <a:off x="539552" y="836712"/>
            <a:ext cx="7848872" cy="5544616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РАССКАЖИТЕ, КАК ВЫПОЛНИТЬ ДЕЛЕНИЕ НА ДЕСЯТИЧНУЮ ДРОБЬ?</a:t>
            </a:r>
            <a:endParaRPr lang="ru-RU" sz="4800" b="1" dirty="0"/>
          </a:p>
        </p:txBody>
      </p:sp>
      <p:pic>
        <p:nvPicPr>
          <p:cNvPr id="4" name="Picture 2" descr="C:\Users\Оля\Desktop\С телефона\ватцап\IMG-20151106-WA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8569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82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673</TotalTime>
  <Words>196</Words>
  <Application>Microsoft Office PowerPoint</Application>
  <PresentationFormat>Экран (4:3)</PresentationFormat>
  <Paragraphs>53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ДЕЛЕНИЕ НА ДЕСЯТИЧНУЮ ДРОБЬ</vt:lpstr>
      <vt:lpstr>УСТНЫЙ СЧЕТ:</vt:lpstr>
      <vt:lpstr>УСТНЫЙ СЧЕТ:</vt:lpstr>
      <vt:lpstr>Прочитайте вывод учебника стр.220:</vt:lpstr>
      <vt:lpstr>№1457:</vt:lpstr>
      <vt:lpstr>ЗАДАЧА:</vt:lpstr>
      <vt:lpstr>ЗАДАЧА: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№129</dc:title>
  <dc:creator>Оля</dc:creator>
  <cp:lastModifiedBy>Галина</cp:lastModifiedBy>
  <cp:revision>31</cp:revision>
  <dcterms:created xsi:type="dcterms:W3CDTF">2016-04-03T10:14:24Z</dcterms:created>
  <dcterms:modified xsi:type="dcterms:W3CDTF">2017-03-27T01:29:52Z</dcterms:modified>
</cp:coreProperties>
</file>